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597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my Jensen" userId="5fe8fc33-8b11-4217-9a00-fa5356012eb7" providerId="ADAL" clId="{DEBEDC34-1365-4E84-90A3-805C0FB19233}"/>
    <pc:docChg chg="custSel delSld modSld">
      <pc:chgData name="Tommy Jensen" userId="5fe8fc33-8b11-4217-9a00-fa5356012eb7" providerId="ADAL" clId="{DEBEDC34-1365-4E84-90A3-805C0FB19233}" dt="2023-04-17T06:38:08.260" v="63" actId="478"/>
      <pc:docMkLst>
        <pc:docMk/>
      </pc:docMkLst>
      <pc:sldChg chg="del">
        <pc:chgData name="Tommy Jensen" userId="5fe8fc33-8b11-4217-9a00-fa5356012eb7" providerId="ADAL" clId="{DEBEDC34-1365-4E84-90A3-805C0FB19233}" dt="2023-04-14T09:12:55.872" v="0" actId="47"/>
        <pc:sldMkLst>
          <pc:docMk/>
          <pc:sldMk cId="1702222838" sldId="594"/>
        </pc:sldMkLst>
      </pc:sldChg>
      <pc:sldChg chg="del">
        <pc:chgData name="Tommy Jensen" userId="5fe8fc33-8b11-4217-9a00-fa5356012eb7" providerId="ADAL" clId="{DEBEDC34-1365-4E84-90A3-805C0FB19233}" dt="2023-04-14T09:12:56.821" v="1" actId="47"/>
        <pc:sldMkLst>
          <pc:docMk/>
          <pc:sldMk cId="2973842698" sldId="596"/>
        </pc:sldMkLst>
      </pc:sldChg>
      <pc:sldChg chg="addSp delSp modSp mod">
        <pc:chgData name="Tommy Jensen" userId="5fe8fc33-8b11-4217-9a00-fa5356012eb7" providerId="ADAL" clId="{DEBEDC34-1365-4E84-90A3-805C0FB19233}" dt="2023-04-17T06:38:08.260" v="63" actId="478"/>
        <pc:sldMkLst>
          <pc:docMk/>
          <pc:sldMk cId="2230375434" sldId="597"/>
        </pc:sldMkLst>
        <pc:spChg chg="mod">
          <ac:chgData name="Tommy Jensen" userId="5fe8fc33-8b11-4217-9a00-fa5356012eb7" providerId="ADAL" clId="{DEBEDC34-1365-4E84-90A3-805C0FB19233}" dt="2023-04-17T06:38:00.815" v="62" actId="20577"/>
          <ac:spMkLst>
            <pc:docMk/>
            <pc:sldMk cId="2230375434" sldId="597"/>
            <ac:spMk id="6" creationId="{33C9809D-DB0B-5217-AC7C-9691B8FF0F16}"/>
          </ac:spMkLst>
        </pc:spChg>
        <pc:graphicFrameChg chg="add del mod">
          <ac:chgData name="Tommy Jensen" userId="5fe8fc33-8b11-4217-9a00-fa5356012eb7" providerId="ADAL" clId="{DEBEDC34-1365-4E84-90A3-805C0FB19233}" dt="2023-04-17T06:38:08.260" v="63" actId="478"/>
          <ac:graphicFrameMkLst>
            <pc:docMk/>
            <pc:sldMk cId="2230375434" sldId="597"/>
            <ac:graphicFrameMk id="2" creationId="{76247242-680A-7F43-5389-10B0CB99026E}"/>
          </ac:graphicFrameMkLst>
        </pc:graphicFrameChg>
      </pc:sldChg>
      <pc:sldChg chg="del">
        <pc:chgData name="Tommy Jensen" userId="5fe8fc33-8b11-4217-9a00-fa5356012eb7" providerId="ADAL" clId="{DEBEDC34-1365-4E84-90A3-805C0FB19233}" dt="2023-04-14T09:12:58.425" v="2" actId="47"/>
        <pc:sldMkLst>
          <pc:docMk/>
          <pc:sldMk cId="3424363648" sldId="598"/>
        </pc:sldMkLst>
      </pc:sldChg>
      <pc:sldChg chg="del">
        <pc:chgData name="Tommy Jensen" userId="5fe8fc33-8b11-4217-9a00-fa5356012eb7" providerId="ADAL" clId="{DEBEDC34-1365-4E84-90A3-805C0FB19233}" dt="2023-04-14T09:13:01.656" v="3" actId="47"/>
        <pc:sldMkLst>
          <pc:docMk/>
          <pc:sldMk cId="1748891952" sldId="599"/>
        </pc:sldMkLst>
      </pc:sldChg>
      <pc:sldChg chg="del">
        <pc:chgData name="Tommy Jensen" userId="5fe8fc33-8b11-4217-9a00-fa5356012eb7" providerId="ADAL" clId="{DEBEDC34-1365-4E84-90A3-805C0FB19233}" dt="2023-04-14T09:13:01.656" v="3" actId="47"/>
        <pc:sldMkLst>
          <pc:docMk/>
          <pc:sldMk cId="1614006626" sldId="600"/>
        </pc:sldMkLst>
      </pc:sldChg>
      <pc:sldChg chg="del">
        <pc:chgData name="Tommy Jensen" userId="5fe8fc33-8b11-4217-9a00-fa5356012eb7" providerId="ADAL" clId="{DEBEDC34-1365-4E84-90A3-805C0FB19233}" dt="2023-04-14T09:13:01.656" v="3" actId="47"/>
        <pc:sldMkLst>
          <pc:docMk/>
          <pc:sldMk cId="822806270" sldId="601"/>
        </pc:sldMkLst>
      </pc:sldChg>
      <pc:sldChg chg="del">
        <pc:chgData name="Tommy Jensen" userId="5fe8fc33-8b11-4217-9a00-fa5356012eb7" providerId="ADAL" clId="{DEBEDC34-1365-4E84-90A3-805C0FB19233}" dt="2023-04-14T09:13:01.656" v="3" actId="47"/>
        <pc:sldMkLst>
          <pc:docMk/>
          <pc:sldMk cId="3476882921" sldId="603"/>
        </pc:sldMkLst>
      </pc:sldChg>
      <pc:sldChg chg="del">
        <pc:chgData name="Tommy Jensen" userId="5fe8fc33-8b11-4217-9a00-fa5356012eb7" providerId="ADAL" clId="{DEBEDC34-1365-4E84-90A3-805C0FB19233}" dt="2023-04-14T09:13:01.656" v="3" actId="47"/>
        <pc:sldMkLst>
          <pc:docMk/>
          <pc:sldMk cId="2206113823" sldId="604"/>
        </pc:sldMkLst>
      </pc:sldChg>
      <pc:sldChg chg="del">
        <pc:chgData name="Tommy Jensen" userId="5fe8fc33-8b11-4217-9a00-fa5356012eb7" providerId="ADAL" clId="{DEBEDC34-1365-4E84-90A3-805C0FB19233}" dt="2023-04-14T09:13:01.656" v="3" actId="47"/>
        <pc:sldMkLst>
          <pc:docMk/>
          <pc:sldMk cId="37995889" sldId="605"/>
        </pc:sldMkLst>
      </pc:sldChg>
      <pc:sldChg chg="del">
        <pc:chgData name="Tommy Jensen" userId="5fe8fc33-8b11-4217-9a00-fa5356012eb7" providerId="ADAL" clId="{DEBEDC34-1365-4E84-90A3-805C0FB19233}" dt="2023-04-14T09:13:01.656" v="3" actId="47"/>
        <pc:sldMkLst>
          <pc:docMk/>
          <pc:sldMk cId="2299250945" sldId="606"/>
        </pc:sldMkLst>
      </pc:sldChg>
      <pc:sldChg chg="del">
        <pc:chgData name="Tommy Jensen" userId="5fe8fc33-8b11-4217-9a00-fa5356012eb7" providerId="ADAL" clId="{DEBEDC34-1365-4E84-90A3-805C0FB19233}" dt="2023-04-14T09:13:01.656" v="3" actId="47"/>
        <pc:sldMkLst>
          <pc:docMk/>
          <pc:sldMk cId="1748757051" sldId="607"/>
        </pc:sldMkLst>
      </pc:sldChg>
    </pc:docChg>
  </pc:docChgLst>
  <pc:docChgLst>
    <pc:chgData name="Tommy Jensen" userId="5fe8fc33-8b11-4217-9a00-fa5356012eb7" providerId="ADAL" clId="{A798D1CD-1342-4B67-AF2C-C3993CEAC313}"/>
    <pc:docChg chg="modSld">
      <pc:chgData name="Tommy Jensen" userId="5fe8fc33-8b11-4217-9a00-fa5356012eb7" providerId="ADAL" clId="{A798D1CD-1342-4B67-AF2C-C3993CEAC313}" dt="2023-05-02T12:40:43.059" v="106" actId="14100"/>
      <pc:docMkLst>
        <pc:docMk/>
      </pc:docMkLst>
      <pc:sldChg chg="modSp mod">
        <pc:chgData name="Tommy Jensen" userId="5fe8fc33-8b11-4217-9a00-fa5356012eb7" providerId="ADAL" clId="{A798D1CD-1342-4B67-AF2C-C3993CEAC313}" dt="2023-05-02T12:40:43.059" v="106" actId="14100"/>
        <pc:sldMkLst>
          <pc:docMk/>
          <pc:sldMk cId="2230375434" sldId="597"/>
        </pc:sldMkLst>
        <pc:spChg chg="mod">
          <ac:chgData name="Tommy Jensen" userId="5fe8fc33-8b11-4217-9a00-fa5356012eb7" providerId="ADAL" clId="{A798D1CD-1342-4B67-AF2C-C3993CEAC313}" dt="2023-05-02T12:40:43.059" v="106" actId="14100"/>
          <ac:spMkLst>
            <pc:docMk/>
            <pc:sldMk cId="2230375434" sldId="597"/>
            <ac:spMk id="6" creationId="{33C9809D-DB0B-5217-AC7C-9691B8FF0F16}"/>
          </ac:spMkLst>
        </pc:spChg>
        <pc:spChg chg="mod">
          <ac:chgData name="Tommy Jensen" userId="5fe8fc33-8b11-4217-9a00-fa5356012eb7" providerId="ADAL" clId="{A798D1CD-1342-4B67-AF2C-C3993CEAC313}" dt="2023-05-02T12:40:33.866" v="95" actId="14100"/>
          <ac:spMkLst>
            <pc:docMk/>
            <pc:sldMk cId="2230375434" sldId="597"/>
            <ac:spMk id="7" creationId="{B71EE70B-7150-0B24-5F15-DCE082684AC8}"/>
          </ac:spMkLst>
        </pc:spChg>
      </pc:sldChg>
    </pc:docChg>
  </pc:docChgLst>
  <pc:docChgLst>
    <pc:chgData name="Camilla Thomsen" userId="41e179d1-13f2-472a-91f0-d4d7970ac86d" providerId="ADAL" clId="{D8F92D52-371A-4620-8370-348CE6095E7D}"/>
    <pc:docChg chg="modSld">
      <pc:chgData name="Camilla Thomsen" userId="41e179d1-13f2-472a-91f0-d4d7970ac86d" providerId="ADAL" clId="{D8F92D52-371A-4620-8370-348CE6095E7D}" dt="2023-05-21T04:36:06.276" v="436" actId="20577"/>
      <pc:docMkLst>
        <pc:docMk/>
      </pc:docMkLst>
      <pc:sldChg chg="modSp mod">
        <pc:chgData name="Camilla Thomsen" userId="41e179d1-13f2-472a-91f0-d4d7970ac86d" providerId="ADAL" clId="{D8F92D52-371A-4620-8370-348CE6095E7D}" dt="2023-05-21T04:36:06.276" v="436" actId="20577"/>
        <pc:sldMkLst>
          <pc:docMk/>
          <pc:sldMk cId="2230375434" sldId="597"/>
        </pc:sldMkLst>
        <pc:spChg chg="mod">
          <ac:chgData name="Camilla Thomsen" userId="41e179d1-13f2-472a-91f0-d4d7970ac86d" providerId="ADAL" clId="{D8F92D52-371A-4620-8370-348CE6095E7D}" dt="2023-05-21T04:36:06.276" v="436" actId="20577"/>
          <ac:spMkLst>
            <pc:docMk/>
            <pc:sldMk cId="2230375434" sldId="597"/>
            <ac:spMk id="6" creationId="{33C9809D-DB0B-5217-AC7C-9691B8FF0F16}"/>
          </ac:spMkLst>
        </pc:spChg>
        <pc:spChg chg="mod">
          <ac:chgData name="Camilla Thomsen" userId="41e179d1-13f2-472a-91f0-d4d7970ac86d" providerId="ADAL" clId="{D8F92D52-371A-4620-8370-348CE6095E7D}" dt="2023-05-01T10:15:40.482" v="340" actId="14100"/>
          <ac:spMkLst>
            <pc:docMk/>
            <pc:sldMk cId="2230375434" sldId="597"/>
            <ac:spMk id="7" creationId="{B71EE70B-7150-0B24-5F15-DCE082684A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A8D61-03B7-4EAA-B151-31B0C83AF2D2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589C90-6E36-4360-8C94-BF640F8F7BC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5036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Pladsholder til slidebillede 1">
            <a:extLst>
              <a:ext uri="{FF2B5EF4-FFF2-40B4-BE49-F238E27FC236}">
                <a16:creationId xmlns:a16="http://schemas.microsoft.com/office/drawing/2014/main" id="{6D799F32-F228-3EEC-0C3A-C7DE8BEA6E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Pladsholder til noter 2">
            <a:extLst>
              <a:ext uri="{FF2B5EF4-FFF2-40B4-BE49-F238E27FC236}">
                <a16:creationId xmlns:a16="http://schemas.microsoft.com/office/drawing/2014/main" id="{5C1C2EF6-202C-B97F-3BF5-A1FB903E30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a-DK" altLang="da-DK"/>
          </a:p>
        </p:txBody>
      </p:sp>
      <p:sp>
        <p:nvSpPr>
          <p:cNvPr id="107524" name="Pladsholder til slidenummer 3">
            <a:extLst>
              <a:ext uri="{FF2B5EF4-FFF2-40B4-BE49-F238E27FC236}">
                <a16:creationId xmlns:a16="http://schemas.microsoft.com/office/drawing/2014/main" id="{4B750CED-6DF3-0794-2EF0-91545E3686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4588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1788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0575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7775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4975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2175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9375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1BA3446-253C-4EF7-84C7-64E5A9B6BCE8}" type="slidenum">
              <a:rPr lang="da-DK" altLang="da-DK" smtClean="0">
                <a:solidFill>
                  <a:srgbClr val="000000"/>
                </a:solidFill>
              </a:rPr>
              <a:pPr/>
              <a:t>1</a:t>
            </a:fld>
            <a:endParaRPr lang="da-DK" altLang="da-DK">
              <a:solidFill>
                <a:srgbClr val="000000"/>
              </a:solidFill>
            </a:endParaRPr>
          </a:p>
        </p:txBody>
      </p:sp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F80D3187-D5EB-D614-5576-53A7A6F2395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405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49D58-3BD0-7326-30A6-E54A22AA7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9DACD45-F9C5-1B57-1E30-81784C5CB4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DCFF0F1-1261-6EC4-D889-78736A2A3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91CEE1D-47B5-CDE8-00F4-BB4CFFC9C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380A496-4D36-B60E-67BB-242518F1B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724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73B733-EBB6-AB00-25D9-B3563BB1D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E1AF48A-1A38-0A20-C0C6-22A4E58CAE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0557A81-2BA7-FAF6-738D-335D384DE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2580F7D-8103-FD3E-0ACA-8D56B08C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D09C2DF-85BA-DDAF-B450-A7A93B50B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983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33E4D0C-5F13-AB7E-ADA6-2C3A92A924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23FDCE3-DF88-D84F-6BD9-9ED440927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FD1EE4-7699-2B39-4C1A-BD2D64208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B4EAA0A-4C99-ED57-F0E7-A8F02ACBA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0679E99-E94D-3BFC-04E6-99E899CEA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6122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A7F201-9312-059C-3715-C4F0F063A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351DFF-B32E-D6EB-1BEC-5ACE7382A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AFDD88-33C5-354B-6A94-DFD0D313E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EAD12BA-A3FC-33DF-B123-72A40966E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246D150-992C-EDCA-0962-AA6F09EC9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115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E9F643-67A1-98FC-FA09-E4034DB8B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0F59CE5-0ECB-C9D9-1D4B-4ADDE2549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BC777AD-A946-39A8-3455-854CEFC5A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60D3074-D357-914B-8246-E28AA5F3E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C28B67-51A5-A68C-C34A-D23440B96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2226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8F056C-4BFA-F4B3-7238-1731C62F0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C4CA43-6B92-4D56-7C00-8EBDE688E6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87D35C9-F638-9463-23C8-8D145AE73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DFE89A4-865C-0481-43A0-FD964BEAB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9BA7899-B0C2-4F63-C606-1EB275C7A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C1F71AA-EC52-575A-CE7A-71F2C6745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769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79E47C-713E-46F1-77E0-1967043ED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103D3F-B2C8-488E-125C-35A6D6E6F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106009E-2B25-297D-0FC5-EC8C33939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895F9B0-D78C-7B6E-B821-FE3AC0FB9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7B6C649-7609-E566-7B9C-43E7E7268C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E234B2E-42CD-8C39-2FA1-18C6F3AB7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525249-21AD-5462-586D-5FE7BAB03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01EB481-FB49-8750-C2DB-00560692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7071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CE6011-79A9-AC4F-B41E-CB100F139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8E8B23C-E30D-76AD-5F2E-2F9A6DCBA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9F04F0B-6CB4-5900-3722-ED6B080A3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4D562BC-BCF8-C271-1648-3F8F114FA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1145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C021FFF-4ABF-01AA-51EF-0792AD3D6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A129531-124E-7BCF-95F5-2A7B65A45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725CCE6-3233-A039-0889-AA74DEB5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844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C2D352-293B-A62B-E181-B09421BB0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67FCB4-D845-75DE-960E-7A7944B8F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1495598-3C7D-B224-71C3-1DBD83AD9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783676D-5FBE-098E-58E1-EB038755A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5915245-8063-C230-35E8-C10B5870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FAAC4FC-8AEC-C7D1-65D2-842EB20B4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912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19092-555A-2413-F761-3251F25C1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5A65336-6F8B-9121-85C4-B5FFA84061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1637A9D-5F25-8D9A-3838-2B5BF0459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792221F-AB01-6E8C-4F6F-D51B02485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976E4A1-229F-28E1-87F8-D17CFACFC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54BE704-5610-60C9-1BBA-0CEEE3DAC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394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53E0BE9-43E1-6FC8-F096-6FC4EED73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D406F98-A6CD-9220-54C4-3C8BECDC7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C3E50D7-21D5-AB5C-D5DC-847D3FE19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D4E47-5D69-4B2C-9DB0-3E63BA549EA0}" type="datetimeFigureOut">
              <a:rPr lang="da-DK" smtClean="0"/>
              <a:t>21-05-2023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6B9B109-26D7-B894-46F6-0465D3C1D3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5D5C3D1-53A8-F8A9-60DC-662370E357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404-5AEC-48C9-8B70-2C8CBA8AD2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084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 descr="Et billede, der indeholder kort&#10;&#10;Automatisk genereret beskrivelse">
            <a:extLst>
              <a:ext uri="{FF2B5EF4-FFF2-40B4-BE49-F238E27FC236}">
                <a16:creationId xmlns:a16="http://schemas.microsoft.com/office/drawing/2014/main" id="{169170A2-8FFE-1CA8-4A81-248B75F007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0927" y="0"/>
            <a:ext cx="6858000" cy="6858000"/>
          </a:xfrm>
          <a:prstGeom prst="rect">
            <a:avLst/>
          </a:prstGeom>
        </p:spPr>
      </p:pic>
      <p:sp>
        <p:nvSpPr>
          <p:cNvPr id="106502" name="Rektangel 1">
            <a:extLst>
              <a:ext uri="{FF2B5EF4-FFF2-40B4-BE49-F238E27FC236}">
                <a16:creationId xmlns:a16="http://schemas.microsoft.com/office/drawing/2014/main" id="{8989FD10-E212-AABC-A2C5-29C2C6DC3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9973" y="104775"/>
            <a:ext cx="6482027" cy="1061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da-DK" altLang="da-DK" sz="4000" dirty="0">
                <a:solidFill>
                  <a:srgbClr val="000000"/>
                </a:solidFill>
                <a:latin typeface="Montserrat ExtraBold" panose="000009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Tilmeldte hold</a:t>
            </a: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da-DK" altLang="da-DK" sz="2000" dirty="0">
                <a:solidFill>
                  <a:srgbClr val="C00000"/>
                </a:solidFill>
                <a:latin typeface="Montserrat ExtraBold" panose="000009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U10 drenge</a:t>
            </a:r>
          </a:p>
        </p:txBody>
      </p:sp>
      <p:sp>
        <p:nvSpPr>
          <p:cNvPr id="106503" name="Rektangel 2">
            <a:extLst>
              <a:ext uri="{FF2B5EF4-FFF2-40B4-BE49-F238E27FC236}">
                <a16:creationId xmlns:a16="http://schemas.microsoft.com/office/drawing/2014/main" id="{99705AB0-0FE3-71B0-C5D3-7DD6315A9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7239" y="685800"/>
            <a:ext cx="6464761" cy="91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endParaRPr lang="da-DK" altLang="da-DK" sz="16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endParaRPr lang="da-DK" altLang="da-DK" sz="16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endParaRPr lang="da-DK" altLang="da-DK" sz="16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33C9809D-DB0B-5217-AC7C-9691B8FF0F16}"/>
              </a:ext>
            </a:extLst>
          </p:cNvPr>
          <p:cNvSpPr txBox="1"/>
          <p:nvPr/>
        </p:nvSpPr>
        <p:spPr>
          <a:xfrm>
            <a:off x="5810864" y="1144643"/>
            <a:ext cx="6381135" cy="5262979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r>
              <a:rPr lang="da-DK" sz="1400" dirty="0"/>
              <a:t>Alhedens IF 1</a:t>
            </a:r>
          </a:p>
          <a:p>
            <a:r>
              <a:rPr lang="da-DK" sz="1400" dirty="0"/>
              <a:t>Alhedens IF 2</a:t>
            </a:r>
          </a:p>
          <a:p>
            <a:r>
              <a:rPr lang="da-DK" sz="1400" dirty="0"/>
              <a:t>Aulum IF</a:t>
            </a:r>
          </a:p>
          <a:p>
            <a:r>
              <a:rPr lang="da-DK" sz="1400" dirty="0"/>
              <a:t>Billund IF</a:t>
            </a:r>
          </a:p>
          <a:p>
            <a:r>
              <a:rPr lang="da-DK" sz="1400" dirty="0"/>
              <a:t>Borbjerg-Skave Fodbold</a:t>
            </a:r>
          </a:p>
          <a:p>
            <a:r>
              <a:rPr lang="da-DK" sz="1400" dirty="0"/>
              <a:t>Bording IF</a:t>
            </a:r>
          </a:p>
          <a:p>
            <a:r>
              <a:rPr lang="da-DK" sz="1400" dirty="0"/>
              <a:t>Borris IF</a:t>
            </a:r>
          </a:p>
          <a:p>
            <a:r>
              <a:rPr lang="da-DK" sz="1400" dirty="0"/>
              <a:t>FC GOG Fodbold 1</a:t>
            </a:r>
          </a:p>
          <a:p>
            <a:r>
              <a:rPr lang="da-DK" sz="1400" dirty="0"/>
              <a:t>FC GOG Fodbold 2</a:t>
            </a:r>
          </a:p>
          <a:p>
            <a:r>
              <a:rPr lang="da-DK" sz="1400" dirty="0"/>
              <a:t>Feldborg/Haderup IF</a:t>
            </a:r>
          </a:p>
          <a:p>
            <a:r>
              <a:rPr lang="da-DK" sz="1400" dirty="0"/>
              <a:t>Filskov IF 1</a:t>
            </a:r>
          </a:p>
          <a:p>
            <a:r>
              <a:rPr lang="da-DK" sz="1400" dirty="0"/>
              <a:t>Filskov IF 2</a:t>
            </a:r>
          </a:p>
          <a:p>
            <a:r>
              <a:rPr lang="da-DK" sz="1400" dirty="0"/>
              <a:t>Fredericia fF 1</a:t>
            </a:r>
          </a:p>
          <a:p>
            <a:r>
              <a:rPr lang="da-DK" sz="1400" dirty="0"/>
              <a:t>Fredericia fF 2</a:t>
            </a:r>
          </a:p>
          <a:p>
            <a:r>
              <a:rPr lang="da-DK" sz="1400" dirty="0"/>
              <a:t>Gauerslund IF 1</a:t>
            </a:r>
          </a:p>
          <a:p>
            <a:r>
              <a:rPr lang="da-DK" sz="1400" dirty="0"/>
              <a:t>Gauerslund IF 2</a:t>
            </a:r>
          </a:p>
          <a:p>
            <a:r>
              <a:rPr lang="da-DK" sz="1400" dirty="0"/>
              <a:t>Gauerslund IF 3</a:t>
            </a:r>
          </a:p>
          <a:p>
            <a:r>
              <a:rPr lang="da-DK" sz="1400" dirty="0"/>
              <a:t>Grindsted GIF 1</a:t>
            </a:r>
          </a:p>
          <a:p>
            <a:r>
              <a:rPr lang="da-DK" sz="1400" dirty="0"/>
              <a:t>Grindsted GIF 2</a:t>
            </a:r>
          </a:p>
          <a:p>
            <a:r>
              <a:rPr lang="da-DK" sz="1400" dirty="0"/>
              <a:t>Gudum-Nissum IF</a:t>
            </a:r>
          </a:p>
          <a:p>
            <a:r>
              <a:rPr lang="da-DK" sz="1400" dirty="0"/>
              <a:t>Guldminen 1</a:t>
            </a:r>
          </a:p>
          <a:p>
            <a:r>
              <a:rPr lang="da-DK" sz="1400" dirty="0"/>
              <a:t>Guldminen 2</a:t>
            </a:r>
          </a:p>
          <a:p>
            <a:r>
              <a:rPr lang="da-DK" sz="1400" dirty="0"/>
              <a:t>Hammerum IF 1</a:t>
            </a:r>
          </a:p>
          <a:p>
            <a:r>
              <a:rPr lang="da-DK" sz="1400" dirty="0"/>
              <a:t>Hammerum IF 2</a:t>
            </a:r>
          </a:p>
          <a:p>
            <a:r>
              <a:rPr lang="da-DK" sz="1400" dirty="0"/>
              <a:t>Hanning B.</a:t>
            </a:r>
          </a:p>
          <a:p>
            <a:r>
              <a:rPr lang="da-DK" sz="1400" dirty="0"/>
              <a:t>Herning Fremad 1</a:t>
            </a:r>
          </a:p>
          <a:p>
            <a:r>
              <a:rPr lang="da-DK" sz="1400" dirty="0"/>
              <a:t>Herning Fremad 2</a:t>
            </a:r>
          </a:p>
          <a:p>
            <a:r>
              <a:rPr lang="da-DK" sz="1400" dirty="0"/>
              <a:t>Herning Fremad 3</a:t>
            </a:r>
          </a:p>
          <a:p>
            <a:r>
              <a:rPr lang="da-DK" sz="1400" dirty="0"/>
              <a:t>Holstebro Boldklub</a:t>
            </a:r>
          </a:p>
          <a:p>
            <a:r>
              <a:rPr lang="da-DK" sz="1400" dirty="0"/>
              <a:t>Hurup IF 1</a:t>
            </a:r>
          </a:p>
          <a:p>
            <a:r>
              <a:rPr lang="da-DK" sz="1400" dirty="0"/>
              <a:t>Hurup IF 2</a:t>
            </a:r>
          </a:p>
          <a:p>
            <a:r>
              <a:rPr lang="da-DK" sz="1400" dirty="0"/>
              <a:t>IF Nordthy</a:t>
            </a:r>
          </a:p>
          <a:p>
            <a:r>
              <a:rPr lang="da-DK" sz="1400" dirty="0"/>
              <a:t>Ikast FC 1</a:t>
            </a:r>
          </a:p>
          <a:p>
            <a:r>
              <a:rPr lang="da-DK" sz="1400" dirty="0"/>
              <a:t>Ikast FC 2</a:t>
            </a:r>
          </a:p>
          <a:p>
            <a:r>
              <a:rPr lang="da-DK" sz="1400" dirty="0"/>
              <a:t>Ikast FC 3</a:t>
            </a:r>
          </a:p>
          <a:p>
            <a:r>
              <a:rPr lang="da-DK" sz="1400" dirty="0"/>
              <a:t>Kibæk IF 1</a:t>
            </a:r>
          </a:p>
          <a:p>
            <a:r>
              <a:rPr lang="da-DK" sz="1400" dirty="0"/>
              <a:t>Kibæk IF 2</a:t>
            </a:r>
          </a:p>
          <a:p>
            <a:r>
              <a:rPr lang="da-DK" sz="1400" dirty="0"/>
              <a:t>KLG 1</a:t>
            </a:r>
          </a:p>
          <a:p>
            <a:r>
              <a:rPr lang="da-DK" sz="1400" dirty="0"/>
              <a:t>KLG 2</a:t>
            </a:r>
          </a:p>
          <a:p>
            <a:r>
              <a:rPr lang="da-DK" sz="1400" dirty="0"/>
              <a:t>Koldby-Hørdum IF</a:t>
            </a:r>
          </a:p>
          <a:p>
            <a:r>
              <a:rPr lang="da-DK" sz="1400" dirty="0"/>
              <a:t>Lemvig GF 1</a:t>
            </a:r>
          </a:p>
          <a:p>
            <a:r>
              <a:rPr lang="da-DK" sz="1400" dirty="0"/>
              <a:t>Lemvig GF 2</a:t>
            </a:r>
          </a:p>
          <a:p>
            <a:r>
              <a:rPr lang="da-DK" sz="1400"/>
              <a:t>Mejdal-Halgård Fodbold</a:t>
            </a:r>
            <a:endParaRPr lang="da-DK" sz="1400" dirty="0"/>
          </a:p>
          <a:p>
            <a:r>
              <a:rPr lang="da-DK" sz="1400" dirty="0"/>
              <a:t>Måbjerg IF</a:t>
            </a:r>
          </a:p>
          <a:p>
            <a:r>
              <a:rPr lang="da-DK" sz="1400" dirty="0"/>
              <a:t>Nordvestmors BK</a:t>
            </a:r>
          </a:p>
          <a:p>
            <a:r>
              <a:rPr lang="da-DK" sz="1400" dirty="0"/>
              <a:t>NSK Fodbold 1</a:t>
            </a:r>
          </a:p>
          <a:p>
            <a:r>
              <a:rPr lang="da-DK" sz="1400" dirty="0"/>
              <a:t>NSK Fodbold 2</a:t>
            </a:r>
          </a:p>
          <a:p>
            <a:r>
              <a:rPr lang="da-DK" sz="1400" dirty="0"/>
              <a:t>Rindum SU 1</a:t>
            </a:r>
          </a:p>
          <a:p>
            <a:r>
              <a:rPr lang="da-DK" sz="1400" dirty="0"/>
              <a:t>Rindum SU 2</a:t>
            </a:r>
          </a:p>
          <a:p>
            <a:r>
              <a:rPr lang="da-DK" sz="1400" dirty="0"/>
              <a:t>Sdr. Felding GIF</a:t>
            </a:r>
          </a:p>
          <a:p>
            <a:r>
              <a:rPr lang="da-DK" sz="1400" dirty="0"/>
              <a:t>Sdr. Omme IF</a:t>
            </a:r>
          </a:p>
          <a:p>
            <a:r>
              <a:rPr lang="da-DK" sz="1400" dirty="0"/>
              <a:t>Skive IK</a:t>
            </a:r>
          </a:p>
          <a:p>
            <a:r>
              <a:rPr lang="da-DK" sz="1400" dirty="0"/>
              <a:t>Skjern GF 1</a:t>
            </a:r>
          </a:p>
          <a:p>
            <a:r>
              <a:rPr lang="da-DK" sz="1400" dirty="0"/>
              <a:t>Skjern GF 2</a:t>
            </a:r>
          </a:p>
          <a:p>
            <a:r>
              <a:rPr lang="da-DK" sz="1400" dirty="0"/>
              <a:t>Skjern GF 3</a:t>
            </a:r>
          </a:p>
          <a:p>
            <a:r>
              <a:rPr lang="da-DK" sz="1400" dirty="0"/>
              <a:t>Snedsted GIF 1</a:t>
            </a:r>
          </a:p>
          <a:p>
            <a:r>
              <a:rPr lang="da-DK" sz="1400" dirty="0"/>
              <a:t>Snedsted GIF 2</a:t>
            </a:r>
          </a:p>
          <a:p>
            <a:r>
              <a:rPr lang="da-DK" sz="1400" dirty="0"/>
              <a:t>Snejbjerg SG&amp;I 1</a:t>
            </a:r>
          </a:p>
          <a:p>
            <a:r>
              <a:rPr lang="da-DK" sz="1400" dirty="0"/>
              <a:t>Snejbjerg SG&amp;I 2</a:t>
            </a:r>
          </a:p>
          <a:p>
            <a:r>
              <a:rPr lang="da-DK" sz="1400" dirty="0"/>
              <a:t>Snejbjerg SG&amp;I 3</a:t>
            </a:r>
          </a:p>
          <a:p>
            <a:r>
              <a:rPr lang="da-DK" sz="1400" dirty="0"/>
              <a:t>Struer B. 1</a:t>
            </a:r>
          </a:p>
          <a:p>
            <a:r>
              <a:rPr lang="da-DK" sz="1400" dirty="0"/>
              <a:t>Struer B. 2</a:t>
            </a:r>
          </a:p>
          <a:p>
            <a:r>
              <a:rPr lang="da-DK" sz="1400" dirty="0"/>
              <a:t>Struer B. 3</a:t>
            </a:r>
          </a:p>
          <a:p>
            <a:r>
              <a:rPr lang="da-DK" sz="1400" dirty="0"/>
              <a:t>Sunds IF</a:t>
            </a:r>
          </a:p>
          <a:p>
            <a:r>
              <a:rPr lang="da-DK" sz="1400" dirty="0"/>
              <a:t>Team Tangen</a:t>
            </a:r>
          </a:p>
          <a:p>
            <a:r>
              <a:rPr lang="da-DK" sz="1400" dirty="0"/>
              <a:t>Tjørring IF</a:t>
            </a:r>
          </a:p>
          <a:p>
            <a:r>
              <a:rPr lang="da-DK" sz="1400" dirty="0"/>
              <a:t>Videbæk IF 1</a:t>
            </a:r>
          </a:p>
          <a:p>
            <a:r>
              <a:rPr lang="da-DK" sz="1400" dirty="0"/>
              <a:t>Videbæk IF 2</a:t>
            </a:r>
          </a:p>
          <a:p>
            <a:r>
              <a:rPr lang="da-DK" sz="1400" dirty="0"/>
              <a:t>Vinderup IK</a:t>
            </a:r>
          </a:p>
          <a:p>
            <a:r>
              <a:rPr lang="da-DK" sz="1400" dirty="0"/>
              <a:t>Vridsted IF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B71EE70B-7150-0B24-5F15-DCE082684AC8}"/>
              </a:ext>
            </a:extLst>
          </p:cNvPr>
          <p:cNvSpPr txBox="1"/>
          <p:nvPr/>
        </p:nvSpPr>
        <p:spPr>
          <a:xfrm>
            <a:off x="5905140" y="6273225"/>
            <a:ext cx="6286860" cy="58477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a-DK" sz="3200" dirty="0">
                <a:solidFill>
                  <a:schemeClr val="bg1"/>
                </a:solidFill>
                <a:latin typeface="Montserrat ExtraBold" panose="00000900000000000000" pitchFamily="2" charset="0"/>
              </a:rPr>
              <a:t>64 pladser i rækken</a:t>
            </a:r>
          </a:p>
        </p:txBody>
      </p:sp>
    </p:spTree>
    <p:extLst>
      <p:ext uri="{BB962C8B-B14F-4D97-AF65-F5344CB8AC3E}">
        <p14:creationId xmlns:p14="http://schemas.microsoft.com/office/powerpoint/2010/main" val="2230375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486d214-c88f-4948-8547-0c14eb6d8214" xsi:nil="true"/>
    <lcf76f155ced4ddcb4097134ff3c332f xmlns="e2656b0c-ab2b-4d7a-be46-af6b5ad27a2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364B74D89F73C40A882AF1B1FF14D45" ma:contentTypeVersion="14" ma:contentTypeDescription="Opret et nyt dokument." ma:contentTypeScope="" ma:versionID="a0ba40762cb7553d5d2f617d3eb96703">
  <xsd:schema xmlns:xsd="http://www.w3.org/2001/XMLSchema" xmlns:xs="http://www.w3.org/2001/XMLSchema" xmlns:p="http://schemas.microsoft.com/office/2006/metadata/properties" xmlns:ns2="e2656b0c-ab2b-4d7a-be46-af6b5ad27a2d" xmlns:ns3="e486d214-c88f-4948-8547-0c14eb6d8214" targetNamespace="http://schemas.microsoft.com/office/2006/metadata/properties" ma:root="true" ma:fieldsID="cf1bfce4539ce32293f16fe93fed4fd9" ns2:_="" ns3:_="">
    <xsd:import namespace="e2656b0c-ab2b-4d7a-be46-af6b5ad27a2d"/>
    <xsd:import namespace="e486d214-c88f-4948-8547-0c14eb6d82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656b0c-ab2b-4d7a-be46-af6b5ad27a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ledmærker" ma:readOnly="false" ma:fieldId="{5cf76f15-5ced-4ddc-b409-7134ff3c332f}" ma:taxonomyMulti="true" ma:sspId="fa53fa16-3794-440e-ace6-f239efa1e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6d214-c88f-4948-8547-0c14eb6d821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67408b18-1e36-409f-928a-6ace90e4def3}" ma:internalName="TaxCatchAll" ma:showField="CatchAllData" ma:web="e486d214-c88f-4948-8547-0c14eb6d82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61922C-BF64-4A50-8F2A-B31356CDCE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469CCA-C310-4BA3-AFEF-ABC5635B2D69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e486d214-c88f-4948-8547-0c14eb6d8214"/>
    <ds:schemaRef ds:uri="http://purl.org/dc/dcmitype/"/>
    <ds:schemaRef ds:uri="http://schemas.microsoft.com/office/infopath/2007/PartnerControls"/>
    <ds:schemaRef ds:uri="e2656b0c-ab2b-4d7a-be46-af6b5ad27a2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C049403-8E51-41CD-AA10-35712593F2FD}">
  <ds:schemaRefs>
    <ds:schemaRef ds:uri="e2656b0c-ab2b-4d7a-be46-af6b5ad27a2d"/>
    <ds:schemaRef ds:uri="e486d214-c88f-4948-8547-0c14eb6d821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6d55aa3-c909-4afd-8cf9-834925da8bda}" enabled="1" method="Privileged" siteId="{5f70881e-c722-4599-82f8-92b8f6de6cf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211</Words>
  <Application>Microsoft Office PowerPoint</Application>
  <PresentationFormat>Widescreen</PresentationFormat>
  <Paragraphs>75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ExtraBold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Victoria Bojsen</dc:creator>
  <cp:lastModifiedBy>Camilla Thomsen</cp:lastModifiedBy>
  <cp:revision>2</cp:revision>
  <dcterms:created xsi:type="dcterms:W3CDTF">2023-02-16T12:53:00Z</dcterms:created>
  <dcterms:modified xsi:type="dcterms:W3CDTF">2023-05-21T04:36:12Z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0x0101006364B74D89F73C40A882AF1B1FF14D45</vt:lpwstr>
  </property>
  <property fmtid="{D5CDD505-2E9C-101B-9397-08002B2CF9AE}" pid="3" name="MediaServiceImageTags">
    <vt:lpwstr/>
  </property>
</Properties>
</file>